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2" r:id="rId25"/>
    <p:sldId id="281" r:id="rId26"/>
    <p:sldId id="283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7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C38C12-4EFB-478F-8D78-345B518F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1" y="3384020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04" y="5074304"/>
            <a:ext cx="4804064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7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205</Words>
  <Application>Microsoft Office PowerPoint</Application>
  <PresentationFormat>Grand écran</PresentationFormat>
  <Paragraphs>42</Paragraphs>
  <Slides>26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45</cp:revision>
  <dcterms:created xsi:type="dcterms:W3CDTF">2022-10-13T08:44:19Z</dcterms:created>
  <dcterms:modified xsi:type="dcterms:W3CDTF">2022-12-08T10:55:11Z</dcterms:modified>
</cp:coreProperties>
</file>